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6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0" r:id="rId18"/>
    <p:sldId id="271" r:id="rId19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4351"/>
    <a:srgbClr val="465C7B"/>
    <a:srgbClr val="C7CBCE"/>
    <a:srgbClr val="717E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70"/>
    <p:restoredTop sz="96327"/>
  </p:normalViewPr>
  <p:slideViewPr>
    <p:cSldViewPr snapToGrid="0" snapToObjects="1">
      <p:cViewPr>
        <p:scale>
          <a:sx n="120" d="100"/>
          <a:sy n="120" d="100"/>
        </p:scale>
        <p:origin x="732" y="-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>
                <a:latin typeface="Quicksand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465C7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568-E943-9CF6-C1F93B5F61C1}"/>
              </c:ext>
            </c:extLst>
          </c:dPt>
          <c:dPt>
            <c:idx val="1"/>
            <c:bubble3D val="0"/>
            <c:spPr>
              <a:solidFill>
                <a:srgbClr val="39435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568-E943-9CF6-C1F93B5F61C1}"/>
              </c:ext>
            </c:extLst>
          </c:dPt>
          <c:dPt>
            <c:idx val="2"/>
            <c:bubble3D val="0"/>
            <c:spPr>
              <a:solidFill>
                <a:srgbClr val="717E9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568-E943-9CF6-C1F93B5F61C1}"/>
              </c:ext>
            </c:extLst>
          </c:dPt>
          <c:dPt>
            <c:idx val="3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568-E943-9CF6-C1F93B5F61C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Quicksan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568-E943-9CF6-C1F93B5F61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Quicksand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400" b="0" dirty="0">
                <a:latin typeface="Quicksand" pitchFamily="2" charset="77"/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3</c:v>
                </c:pt>
                <c:pt idx="2">
                  <c:v>5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FF-1044-817B-55D3A9004BA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FF-1044-817B-55D3A9004BA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4FF-1044-817B-55D3A9004B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58845584"/>
        <c:axId val="1057762592"/>
      </c:barChart>
      <c:catAx>
        <c:axId val="1058845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Quicksand" pitchFamily="2" charset="77"/>
                <a:ea typeface="+mn-ea"/>
                <a:cs typeface="+mn-cs"/>
              </a:defRPr>
            </a:pPr>
            <a:endParaRPr lang="en-US"/>
          </a:p>
        </c:txPr>
        <c:crossAx val="1057762592"/>
        <c:crosses val="autoZero"/>
        <c:auto val="1"/>
        <c:lblAlgn val="ctr"/>
        <c:lblOffset val="100"/>
        <c:noMultiLvlLbl val="0"/>
      </c:catAx>
      <c:valAx>
        <c:axId val="1057762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8845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Quicksand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>
                <a:latin typeface="Quicksand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465C7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21F-754A-BE23-640B80487DE7}"/>
              </c:ext>
            </c:extLst>
          </c:dPt>
          <c:dPt>
            <c:idx val="1"/>
            <c:bubble3D val="0"/>
            <c:spPr>
              <a:solidFill>
                <a:srgbClr val="39435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21F-754A-BE23-640B80487DE7}"/>
              </c:ext>
            </c:extLst>
          </c:dPt>
          <c:dPt>
            <c:idx val="2"/>
            <c:bubble3D val="0"/>
            <c:spPr>
              <a:solidFill>
                <a:srgbClr val="717E9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21F-754A-BE23-640B80487DE7}"/>
              </c:ext>
            </c:extLst>
          </c:dPt>
          <c:dPt>
            <c:idx val="3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21F-754A-BE23-640B80487DE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Quicksan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21F-754A-BE23-640B80487D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Quicksand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5DEED-AB06-7C43-9152-EE0B596B0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5928" y="2692546"/>
            <a:ext cx="7860145" cy="2387600"/>
          </a:xfrm>
          <a:solidFill>
            <a:schemeClr val="bg1">
              <a:alpha val="19767"/>
            </a:schemeClr>
          </a:solidFill>
        </p:spPr>
        <p:txBody>
          <a:bodyPr anchor="b">
            <a:normAutofit/>
          </a:bodyPr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S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D8E49B-C498-B048-B042-4582C038E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5928" y="5172221"/>
            <a:ext cx="7860145" cy="942253"/>
          </a:xfrm>
          <a:solidFill>
            <a:schemeClr val="bg1">
              <a:alpha val="19767"/>
            </a:schemeClr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I" dirty="0"/>
          </a:p>
        </p:txBody>
      </p:sp>
      <p:pic>
        <p:nvPicPr>
          <p:cNvPr id="10" name="Google Shape;55;p13">
            <a:extLst>
              <a:ext uri="{FF2B5EF4-FFF2-40B4-BE49-F238E27FC236}">
                <a16:creationId xmlns:a16="http://schemas.microsoft.com/office/drawing/2014/main" id="{EB79E98B-5CEE-6349-8DE3-A86E451C9947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6353" y="0"/>
            <a:ext cx="2419294" cy="18103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8400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61511-02C8-4540-AA9D-88766DD50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C9CA4-2559-E443-A3E2-8CF6CA3D2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A2F8C3-A30B-F04C-8882-819A130F0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F600-4A16-1040-A196-615C824E8D49}" type="slidenum">
              <a:rPr lang="en-SI" smtClean="0"/>
              <a:t>‹#›</a:t>
            </a:fld>
            <a:endParaRPr lang="en-SI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A7F30888-47AD-B043-AD78-F17A277698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1204" y="0"/>
            <a:ext cx="1220796" cy="6858000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FA71076-7F2F-CF4C-A74E-E55873A0F4A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38200" y="1825625"/>
            <a:ext cx="4809566" cy="379791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SI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84BFA1C-9D2C-A247-B8A5-B880B45DE0F0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804646" y="1825625"/>
            <a:ext cx="4809566" cy="379791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SI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FADB5E0-9A57-9D4E-BFEF-F32EDFF187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802923"/>
            <a:ext cx="4810125" cy="3746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Optional picture caption</a:t>
            </a:r>
            <a:endParaRPr lang="en-SI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A002AE6-6A74-1E4E-90A9-EFCF9C4649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04646" y="5802923"/>
            <a:ext cx="4810125" cy="3746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Optional picture caption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935286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61511-02C8-4540-AA9D-88766DD50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C9CA4-2559-E443-A3E2-8CF6CA3D2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A2F8C3-A30B-F04C-8882-819A130F0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F600-4A16-1040-A196-615C824E8D49}" type="slidenum">
              <a:rPr lang="en-SI" smtClean="0"/>
              <a:t>‹#›</a:t>
            </a:fld>
            <a:endParaRPr lang="en-SI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A7F30888-47AD-B043-AD78-F17A277698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1204" y="0"/>
            <a:ext cx="1220796" cy="6858000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9AF3445-7A99-B947-812D-3118B61D7EF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838200" y="1825625"/>
            <a:ext cx="3151095" cy="379791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SI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AEA7C0BA-4343-4240-9F94-77B9ED5CE794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4150659" y="1825625"/>
            <a:ext cx="3151095" cy="379791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SI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584FA3E7-9470-144D-87A1-5E952F36AEC1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7463118" y="1825625"/>
            <a:ext cx="3151095" cy="379791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SI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848A9A7F-6041-4645-8728-AF72D381FB8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5802923"/>
            <a:ext cx="3151095" cy="3746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Optional picture caption</a:t>
            </a:r>
            <a:endParaRPr lang="en-SI" dirty="0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76DDD427-6E12-3F49-A360-1A4BBB039F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50659" y="5802618"/>
            <a:ext cx="3151095" cy="3746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Optional picture caption</a:t>
            </a:r>
            <a:endParaRPr lang="en-SI" dirty="0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C686363D-711B-3643-8E90-7B6DC46EA7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63117" y="5802618"/>
            <a:ext cx="3151095" cy="3746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Optional picture caption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595754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08B50-16C5-6141-AF88-BBA3A9405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E9875B-D662-3849-B79A-1FE60854FB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A36AD-CCA0-6941-A7DE-53882F1B96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57F600-4A16-1040-A196-615C824E8D49}" type="slidenum">
              <a:rPr lang="en-SI" smtClean="0"/>
              <a:pPr/>
              <a:t>‹#›</a:t>
            </a:fld>
            <a:endParaRPr lang="en-SI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F8987F7-E396-2347-ADC1-E9C81FCCA7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1204" y="0"/>
            <a:ext cx="1220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39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1C0CFAE-3D8D-3F48-A742-8116CEF038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4176346"/>
            <a:ext cx="7860145" cy="903800"/>
          </a:xfrm>
          <a:solidFill>
            <a:schemeClr val="bg1">
              <a:alpha val="19767"/>
            </a:schemeClr>
          </a:solidFill>
        </p:spPr>
        <p:txBody>
          <a:bodyPr anchor="ctr">
            <a:norm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116618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1C0CFAE-3D8D-3F48-A742-8116CEF038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4176346"/>
            <a:ext cx="7860145" cy="903800"/>
          </a:xfrm>
          <a:solidFill>
            <a:schemeClr val="bg1">
              <a:alpha val="19767"/>
            </a:schemeClr>
          </a:solidFill>
        </p:spPr>
        <p:txBody>
          <a:bodyPr anchor="ctr">
            <a:norm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  <a:endParaRPr lang="en-S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7219EF-71E4-2447-A868-833DE9BB0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172221"/>
            <a:ext cx="7860145" cy="942253"/>
          </a:xfrm>
          <a:solidFill>
            <a:schemeClr val="bg1">
              <a:alpha val="19767"/>
            </a:schemeClr>
          </a:solidFill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279722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B341C-7EE2-E241-B68D-CEC4E7EFC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 typeface="+mj-lt"/>
              <a:buAutoNum type="arabicPeriod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14DBFC-513E-7340-8F90-E1FFDCB052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C2A189-08F6-D247-B821-A11DCE2005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57F600-4A16-1040-A196-615C824E8D49}" type="slidenum">
              <a:rPr lang="en-SI" smtClean="0"/>
              <a:pPr/>
              <a:t>‹#›</a:t>
            </a:fld>
            <a:endParaRPr lang="en-SI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58DFE55-F373-5343-A686-A905C0D46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I" dirty="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75F9F8B8-7C36-F34C-B704-AC8941DB8A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1204" y="0"/>
            <a:ext cx="1220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97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B341C-7EE2-E241-B68D-CEC4E7EFC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3838" indent="-223838"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 dirty="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75F9F8B8-7C36-F34C-B704-AC8941DB8A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1204" y="0"/>
            <a:ext cx="1220796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5AAEA5A-01CE-1A4D-B357-4B289B782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9F7BBB-9505-534B-92AE-FADBBE4986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SI"/>
              <a:t>Footer</a:t>
            </a:r>
            <a:endParaRPr lang="en-SI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921DA6C-9226-144E-B16A-1187A59C65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57F600-4A16-1040-A196-615C824E8D49}" type="slidenum">
              <a:rPr lang="en-SI" smtClean="0"/>
              <a:pPr/>
              <a:t>‹#›</a:t>
            </a:fld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671323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5181A09-8216-0D48-80B3-764CD4BB0A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692546"/>
            <a:ext cx="7860145" cy="2387600"/>
          </a:xfrm>
          <a:solidFill>
            <a:schemeClr val="bg1">
              <a:alpha val="19767"/>
            </a:schemeClr>
          </a:solidFill>
        </p:spPr>
        <p:txBody>
          <a:bodyPr anchor="b">
            <a:norm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SI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9835F3-0945-194D-A24F-3A747DB2E3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172221"/>
            <a:ext cx="7860145" cy="942253"/>
          </a:xfrm>
          <a:solidFill>
            <a:schemeClr val="bg1">
              <a:alpha val="19767"/>
            </a:schemeClr>
          </a:solidFill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919806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61511-02C8-4540-AA9D-88766DD50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BB3F2-477D-A341-BE1D-32EBC8DC56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0956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0F1AA6-56FC-4448-A271-A1890975DC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04647" y="1825625"/>
            <a:ext cx="480956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C9CA4-2559-E443-A3E2-8CF6CA3D2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A2F8C3-A30B-F04C-8882-819A130F0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F600-4A16-1040-A196-615C824E8D49}" type="slidenum">
              <a:rPr lang="en-SI" smtClean="0"/>
              <a:t>‹#›</a:t>
            </a:fld>
            <a:endParaRPr lang="en-SI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A7F30888-47AD-B043-AD78-F17A277698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1204" y="0"/>
            <a:ext cx="1220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69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61511-02C8-4540-AA9D-88766DD50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BB3F2-477D-A341-BE1D-32EBC8DC56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15109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C9CA4-2559-E443-A3E2-8CF6CA3D2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A2F8C3-A30B-F04C-8882-819A130F0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F600-4A16-1040-A196-615C824E8D49}" type="slidenum">
              <a:rPr lang="en-SI" smtClean="0"/>
              <a:t>‹#›</a:t>
            </a:fld>
            <a:endParaRPr lang="en-SI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A7F30888-47AD-B043-AD78-F17A277698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1204" y="0"/>
            <a:ext cx="1220796" cy="6858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5E6B4D9-9D3D-C24C-AAA1-FBBF10D9B30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150659" y="1825625"/>
            <a:ext cx="315109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BF101A9-1189-1A4F-89A7-26A1C478AAD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463117" y="1825625"/>
            <a:ext cx="315109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58383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61511-02C8-4540-AA9D-88766DD50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BB3F2-477D-A341-BE1D-32EBC8DC56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0956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C9CA4-2559-E443-A3E2-8CF6CA3D2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A2F8C3-A30B-F04C-8882-819A130F0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F600-4A16-1040-A196-615C824E8D49}" type="slidenum">
              <a:rPr lang="en-SI" smtClean="0"/>
              <a:t>‹#›</a:t>
            </a:fld>
            <a:endParaRPr lang="en-SI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A7F30888-47AD-B043-AD78-F17A277698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1204" y="0"/>
            <a:ext cx="1220796" cy="6858000"/>
          </a:xfrm>
          <a:prstGeom prst="rect">
            <a:avLst/>
          </a:prstGeom>
        </p:spPr>
      </p:pic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4C143F4E-6A70-AE46-86C3-47FF95E6227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818740" y="1825626"/>
            <a:ext cx="4809565" cy="38190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SI" dirty="0"/>
          </a:p>
        </p:txBody>
      </p: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1A90274B-65DF-BD4C-BD48-7A1892EC3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04646" y="5802923"/>
            <a:ext cx="4810125" cy="3746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Optional picture caption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027636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D8F47-C075-9A4B-9C2E-06BA592E7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3932237" cy="1325563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B5376B-0D7B-1D4B-89F0-E821C46377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8510" y="365125"/>
            <a:ext cx="5659795" cy="58118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S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BE3C07-814E-F647-8F95-64A6E669B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25625"/>
            <a:ext cx="3932237" cy="43513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99BE63-B451-A44F-845E-11754912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C569B1-393C-0149-ABBD-B0405DCED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F600-4A16-1040-A196-615C824E8D49}" type="slidenum">
              <a:rPr lang="en-SI" smtClean="0"/>
              <a:t>‹#›</a:t>
            </a:fld>
            <a:endParaRPr lang="en-SI" dirty="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623DE3A0-0D04-3047-93CE-0C9899972E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1204" y="0"/>
            <a:ext cx="1220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32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08B50-16C5-6141-AF88-BBA3A9405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E9875B-D662-3849-B79A-1FE60854FB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A36AD-CCA0-6941-A7DE-53882F1B96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57F600-4A16-1040-A196-615C824E8D49}" type="slidenum">
              <a:rPr lang="en-SI" smtClean="0"/>
              <a:pPr/>
              <a:t>‹#›</a:t>
            </a:fld>
            <a:endParaRPr lang="en-SI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F8987F7-E396-2347-ADC1-E9C81FCCA7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1204" y="0"/>
            <a:ext cx="1220796" cy="68580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DF17879-9FAD-A141-B92B-14FA992158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52294" y="1825625"/>
            <a:ext cx="9776011" cy="379791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SI" dirty="0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5C55EBA0-F16F-7A4A-A142-B8DE2E9D94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802923"/>
            <a:ext cx="9790105" cy="3746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Optional picture caption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1254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B3AA6-AC0A-3949-9EE3-88B0B0D4B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776012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S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15486E-702A-ED40-9428-F5A64F8B97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7760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4F2CC-7976-7646-911C-A7FDF0D613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19002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Quicksand" pitchFamily="2" charset="77"/>
              </a:defRPr>
            </a:lvl1pPr>
          </a:lstStyle>
          <a:p>
            <a:r>
              <a:rPr lang="en-SI" dirty="0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7AFC4-DD9A-764E-AD99-47D3EA3C66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4241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7F600-4A16-1040-A196-615C824E8D49}" type="slidenum">
              <a:rPr lang="en-SI" smtClean="0"/>
              <a:pPr/>
              <a:t>‹#›</a:t>
            </a:fld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07660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61" r:id="rId6"/>
    <p:sldLayoutId id="2147483662" r:id="rId7"/>
    <p:sldLayoutId id="2147483657" r:id="rId8"/>
    <p:sldLayoutId id="2147483663" r:id="rId9"/>
    <p:sldLayoutId id="2147483664" r:id="rId10"/>
    <p:sldLayoutId id="2147483665" r:id="rId11"/>
    <p:sldLayoutId id="2147483668" r:id="rId12"/>
    <p:sldLayoutId id="2147483667" r:id="rId13"/>
    <p:sldLayoutId id="2147483669" r:id="rId14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rgbClr val="394351"/>
          </a:solidFill>
          <a:latin typeface="Quicksan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Quicksand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Quicksand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Quicksand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Quicksand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Quicksand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2BD3D-C995-274F-B724-C3F76142FC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SI" dirty="0"/>
              <a:t>Title is Quicksand Bold, 50pt, 2 to 3 lines maximum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B52D7E-E7EC-1849-A5B5-CE8EA72DCB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SI" dirty="0"/>
              <a:t>Presenter, Title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97017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612190-9FC5-DE42-95C7-6F0D73247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I" dirty="0"/>
              <a:t>When graphics are needed, keep shapes simple</a:t>
            </a:r>
          </a:p>
          <a:p>
            <a:r>
              <a:rPr lang="en-SI" dirty="0"/>
              <a:t>Create designs with round, soft edges</a:t>
            </a:r>
          </a:p>
          <a:p>
            <a:r>
              <a:rPr lang="en-SI" dirty="0"/>
              <a:t>Use graphics consistently across slides</a:t>
            </a:r>
          </a:p>
          <a:p>
            <a:r>
              <a:rPr lang="en-SI" dirty="0"/>
              <a:t>Use the approved color palette</a:t>
            </a:r>
          </a:p>
          <a:p>
            <a:r>
              <a:rPr lang="en-SI" dirty="0"/>
              <a:t>The following slides contain some preformatted graphics that may be copied and edited as needed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73BDE4-C191-8D4D-AF2F-31E137169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Graphics</a:t>
            </a:r>
          </a:p>
        </p:txBody>
      </p:sp>
    </p:spTree>
    <p:extLst>
      <p:ext uri="{BB962C8B-B14F-4D97-AF65-F5344CB8AC3E}">
        <p14:creationId xmlns:p14="http://schemas.microsoft.com/office/powerpoint/2010/main" val="2290523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8A77A-843F-5E46-B614-CF4825D9D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61D52-B845-FA4E-B6EC-66555DDAE2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SI" dirty="0"/>
              <a:t>Right-click and click and select “insert” to add cells</a:t>
            </a:r>
          </a:p>
          <a:p>
            <a:r>
              <a:rPr lang="en-SI" dirty="0"/>
              <a:t>Individual rows can be manually highlighted if needed</a:t>
            </a:r>
          </a:p>
          <a:p>
            <a:r>
              <a:rPr lang="en-SI" dirty="0"/>
              <a:t>Adjust the text size as appropriate, 14pt maximum</a:t>
            </a: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EFF60CE5-051A-5D44-AF88-D8BBA1E8914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58849819"/>
              </p:ext>
            </p:extLst>
          </p:nvPr>
        </p:nvGraphicFramePr>
        <p:xfrm>
          <a:off x="5803900" y="1825625"/>
          <a:ext cx="4810125" cy="4351340"/>
        </p:xfrm>
        <a:graphic>
          <a:graphicData uri="http://schemas.openxmlformats.org/drawingml/2006/table">
            <a:tbl>
              <a:tblPr firstRow="1" bandRow="1"/>
              <a:tblGrid>
                <a:gridCol w="1603375">
                  <a:extLst>
                    <a:ext uri="{9D8B030D-6E8A-4147-A177-3AD203B41FA5}">
                      <a16:colId xmlns:a16="http://schemas.microsoft.com/office/drawing/2014/main" val="4126436026"/>
                    </a:ext>
                  </a:extLst>
                </a:gridCol>
                <a:gridCol w="1603375">
                  <a:extLst>
                    <a:ext uri="{9D8B030D-6E8A-4147-A177-3AD203B41FA5}">
                      <a16:colId xmlns:a16="http://schemas.microsoft.com/office/drawing/2014/main" val="160253066"/>
                    </a:ext>
                  </a:extLst>
                </a:gridCol>
                <a:gridCol w="1603375">
                  <a:extLst>
                    <a:ext uri="{9D8B030D-6E8A-4147-A177-3AD203B41FA5}">
                      <a16:colId xmlns:a16="http://schemas.microsoft.com/office/drawing/2014/main" val="2962966695"/>
                    </a:ext>
                  </a:extLst>
                </a:gridCol>
              </a:tblGrid>
              <a:tr h="435134">
                <a:tc>
                  <a:txBody>
                    <a:bodyPr/>
                    <a:lstStyle/>
                    <a:p>
                      <a:r>
                        <a:rPr lang="en-SI" sz="1200" b="1" dirty="0">
                          <a:solidFill>
                            <a:srgbClr val="465C7B"/>
                          </a:solidFill>
                          <a:latin typeface="Quicksand" pitchFamily="2" charset="77"/>
                        </a:rPr>
                        <a:t>Year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SI" sz="1200" b="1" dirty="0">
                          <a:solidFill>
                            <a:srgbClr val="465C7B"/>
                          </a:solidFill>
                          <a:latin typeface="Quicksand" pitchFamily="2" charset="77"/>
                        </a:rPr>
                        <a:t>Measurement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1200" b="1" dirty="0">
                          <a:solidFill>
                            <a:srgbClr val="465C7B"/>
                          </a:solidFill>
                          <a:latin typeface="Quicksand" pitchFamily="2" charset="77"/>
                        </a:rPr>
                        <a:t>Value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67937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r>
                        <a:rPr lang="en-SI" sz="1200" dirty="0">
                          <a:latin typeface="Quicksand" pitchFamily="2" charset="77"/>
                        </a:rPr>
                        <a:t>2013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SI" sz="1200" dirty="0">
                          <a:latin typeface="Quicksand" pitchFamily="2" charset="77"/>
                        </a:rPr>
                        <a:t>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1200" dirty="0">
                          <a:latin typeface="Quicksand" pitchFamily="2" charset="77"/>
                        </a:rPr>
                        <a:t>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23108010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r>
                        <a:rPr lang="en-SI" sz="1200" dirty="0">
                          <a:latin typeface="Quicksand" pitchFamily="2" charset="77"/>
                        </a:rPr>
                        <a:t>2014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SI" sz="1200" dirty="0">
                          <a:latin typeface="Quicksand" pitchFamily="2" charset="77"/>
                        </a:rPr>
                        <a:t>B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1200" dirty="0">
                          <a:latin typeface="Quicksand" pitchFamily="2" charset="77"/>
                        </a:rPr>
                        <a:t>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2554897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r>
                        <a:rPr lang="en-SI" sz="1200" dirty="0">
                          <a:latin typeface="Quicksand" pitchFamily="2" charset="77"/>
                        </a:rPr>
                        <a:t>2015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SI" sz="1200" dirty="0">
                          <a:latin typeface="Quicksand" pitchFamily="2" charset="77"/>
                        </a:rPr>
                        <a:t>C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1200" dirty="0">
                          <a:latin typeface="Quicksand" pitchFamily="2" charset="77"/>
                        </a:rPr>
                        <a:t>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2889741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r>
                        <a:rPr lang="en-SI" sz="1200" dirty="0">
                          <a:latin typeface="Quicksand" pitchFamily="2" charset="77"/>
                        </a:rPr>
                        <a:t>2016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SI" sz="1200" dirty="0">
                          <a:latin typeface="Quicksand" pitchFamily="2" charset="77"/>
                        </a:rPr>
                        <a:t>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1200" dirty="0">
                          <a:latin typeface="Quicksand" pitchFamily="2" charset="77"/>
                        </a:rPr>
                        <a:t>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8650004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r>
                        <a:rPr lang="en-SI" sz="1200" dirty="0">
                          <a:latin typeface="Quicksand" pitchFamily="2" charset="77"/>
                        </a:rPr>
                        <a:t>2017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SI" sz="1200" dirty="0">
                          <a:latin typeface="Quicksand" pitchFamily="2" charset="77"/>
                        </a:rPr>
                        <a:t>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1200" dirty="0">
                          <a:latin typeface="Quicksand" pitchFamily="2" charset="77"/>
                        </a:rPr>
                        <a:t>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5593534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r>
                        <a:rPr lang="en-SI" sz="1200" dirty="0">
                          <a:latin typeface="Quicksand" pitchFamily="2" charset="77"/>
                        </a:rPr>
                        <a:t>2018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SI" sz="1200" dirty="0">
                          <a:latin typeface="Quicksand" pitchFamily="2" charset="77"/>
                        </a:rPr>
                        <a:t>F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1200" dirty="0">
                          <a:latin typeface="Quicksand" pitchFamily="2" charset="77"/>
                        </a:rPr>
                        <a:t>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2950094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r>
                        <a:rPr lang="en-SI" sz="1200" dirty="0">
                          <a:latin typeface="Quicksand" pitchFamily="2" charset="77"/>
                        </a:rPr>
                        <a:t>2019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SI" sz="1200" dirty="0">
                          <a:latin typeface="Quicksand" pitchFamily="2" charset="77"/>
                        </a:rPr>
                        <a:t>G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1200" dirty="0">
                          <a:latin typeface="Quicksand" pitchFamily="2" charset="77"/>
                        </a:rPr>
                        <a:t>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54651467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r>
                        <a:rPr lang="en-SI" sz="1200" dirty="0">
                          <a:latin typeface="Quicksand" pitchFamily="2" charset="77"/>
                        </a:rPr>
                        <a:t>2020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SI" sz="1200" dirty="0">
                          <a:latin typeface="Quicksand" pitchFamily="2" charset="77"/>
                        </a:rPr>
                        <a:t>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1200" dirty="0">
                          <a:latin typeface="Quicksand" pitchFamily="2" charset="77"/>
                        </a:rPr>
                        <a:t>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8028580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endParaRPr lang="en-SI" sz="1200" dirty="0">
                        <a:latin typeface="Quicksand" pitchFamily="2" charset="7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SI" sz="1200" dirty="0">
                        <a:latin typeface="Quicksand" pitchFamily="2" charset="7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1200" b="1" dirty="0">
                          <a:solidFill>
                            <a:srgbClr val="465C7B"/>
                          </a:solidFill>
                          <a:latin typeface="Quicksand" pitchFamily="2" charset="77"/>
                        </a:rPr>
                        <a:t>000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44287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642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6C217-3DEA-944A-942D-C5CC619E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Stacked chart and bar chart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C77CC32-1527-5845-A8A0-AD7D7505160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94543185"/>
              </p:ext>
            </p:extLst>
          </p:nvPr>
        </p:nvGraphicFramePr>
        <p:xfrm>
          <a:off x="838200" y="1825625"/>
          <a:ext cx="4810125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ontent Placeholder 20">
            <a:extLst>
              <a:ext uri="{FF2B5EF4-FFF2-40B4-BE49-F238E27FC236}">
                <a16:creationId xmlns:a16="http://schemas.microsoft.com/office/drawing/2014/main" id="{03AAE2C2-A565-AD41-9EFA-7404D6F3095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38528152"/>
              </p:ext>
            </p:extLst>
          </p:nvPr>
        </p:nvGraphicFramePr>
        <p:xfrm>
          <a:off x="5803900" y="1825625"/>
          <a:ext cx="4810125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04126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D13C5C-60AD-B747-8942-0E91BC944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Color palette</a:t>
            </a:r>
          </a:p>
        </p:txBody>
      </p:sp>
      <p:sp>
        <p:nvSpPr>
          <p:cNvPr id="4" name="Google Shape;79;p17">
            <a:extLst>
              <a:ext uri="{FF2B5EF4-FFF2-40B4-BE49-F238E27FC236}">
                <a16:creationId xmlns:a16="http://schemas.microsoft.com/office/drawing/2014/main" id="{FA8769F9-9404-AC4F-ACD5-6A0DE28A6B22}"/>
              </a:ext>
            </a:extLst>
          </p:cNvPr>
          <p:cNvSpPr/>
          <p:nvPr/>
        </p:nvSpPr>
        <p:spPr>
          <a:xfrm>
            <a:off x="838200" y="1825625"/>
            <a:ext cx="846000" cy="846000"/>
          </a:xfrm>
          <a:prstGeom prst="ellipse">
            <a:avLst/>
          </a:prstGeom>
          <a:solidFill>
            <a:srgbClr val="3943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94351"/>
              </a:solidFill>
            </a:endParaRPr>
          </a:p>
        </p:txBody>
      </p:sp>
      <p:sp>
        <p:nvSpPr>
          <p:cNvPr id="5" name="Google Shape;80;p17">
            <a:extLst>
              <a:ext uri="{FF2B5EF4-FFF2-40B4-BE49-F238E27FC236}">
                <a16:creationId xmlns:a16="http://schemas.microsoft.com/office/drawing/2014/main" id="{5027BDB4-3553-3845-AE25-D7627DC8868E}"/>
              </a:ext>
            </a:extLst>
          </p:cNvPr>
          <p:cNvSpPr/>
          <p:nvPr/>
        </p:nvSpPr>
        <p:spPr>
          <a:xfrm>
            <a:off x="838200" y="3155294"/>
            <a:ext cx="846000" cy="846000"/>
          </a:xfrm>
          <a:prstGeom prst="ellipse">
            <a:avLst/>
          </a:prstGeom>
          <a:solidFill>
            <a:srgbClr val="475C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81;p17">
            <a:extLst>
              <a:ext uri="{FF2B5EF4-FFF2-40B4-BE49-F238E27FC236}">
                <a16:creationId xmlns:a16="http://schemas.microsoft.com/office/drawing/2014/main" id="{0F21196E-9797-E94B-AD48-815A5DCD2AC0}"/>
              </a:ext>
            </a:extLst>
          </p:cNvPr>
          <p:cNvSpPr/>
          <p:nvPr/>
        </p:nvSpPr>
        <p:spPr>
          <a:xfrm>
            <a:off x="838200" y="4484963"/>
            <a:ext cx="846000" cy="846000"/>
          </a:xfrm>
          <a:prstGeom prst="ellipse">
            <a:avLst/>
          </a:prstGeom>
          <a:solidFill>
            <a:srgbClr val="717E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82;p17">
            <a:extLst>
              <a:ext uri="{FF2B5EF4-FFF2-40B4-BE49-F238E27FC236}">
                <a16:creationId xmlns:a16="http://schemas.microsoft.com/office/drawing/2014/main" id="{B266AA33-9194-FF4E-AC6E-E4422E8F7F98}"/>
              </a:ext>
            </a:extLst>
          </p:cNvPr>
          <p:cNvSpPr/>
          <p:nvPr/>
        </p:nvSpPr>
        <p:spPr>
          <a:xfrm>
            <a:off x="4068080" y="1825625"/>
            <a:ext cx="846000" cy="8460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83;p17">
            <a:extLst>
              <a:ext uri="{FF2B5EF4-FFF2-40B4-BE49-F238E27FC236}">
                <a16:creationId xmlns:a16="http://schemas.microsoft.com/office/drawing/2014/main" id="{7F222F04-AB9A-EE40-9195-275DDEB4E9F1}"/>
              </a:ext>
            </a:extLst>
          </p:cNvPr>
          <p:cNvSpPr/>
          <p:nvPr/>
        </p:nvSpPr>
        <p:spPr>
          <a:xfrm>
            <a:off x="4068080" y="3155294"/>
            <a:ext cx="846000" cy="846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E6DADE-A2B0-B54B-BC7D-7909FF410882}"/>
              </a:ext>
            </a:extLst>
          </p:cNvPr>
          <p:cNvSpPr txBox="1"/>
          <p:nvPr/>
        </p:nvSpPr>
        <p:spPr>
          <a:xfrm>
            <a:off x="2099400" y="1825625"/>
            <a:ext cx="1310910" cy="84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latin typeface="Quicksand" pitchFamily="2" charset="77"/>
              </a:rPr>
              <a:t>DARK</a:t>
            </a:r>
          </a:p>
          <a:p>
            <a:pPr lvl="0"/>
            <a:r>
              <a:rPr lang="en-GB" sz="1400" dirty="0">
                <a:latin typeface="Quicksand" pitchFamily="2" charset="77"/>
              </a:rPr>
              <a:t>#394351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5ED5D7-6D1E-ED43-8DC9-4C3C47C56A9F}"/>
              </a:ext>
            </a:extLst>
          </p:cNvPr>
          <p:cNvSpPr txBox="1"/>
          <p:nvPr/>
        </p:nvSpPr>
        <p:spPr>
          <a:xfrm>
            <a:off x="2099399" y="3155294"/>
            <a:ext cx="1310911" cy="84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latin typeface="Quicksand" pitchFamily="2" charset="77"/>
              </a:rPr>
              <a:t>MEDIUM</a:t>
            </a:r>
          </a:p>
          <a:p>
            <a:pPr lvl="0"/>
            <a:r>
              <a:rPr lang="en-GB" sz="1400" dirty="0">
                <a:latin typeface="Quicksand" pitchFamily="2" charset="77"/>
              </a:rPr>
              <a:t>#475C7B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AE45DE-21BA-274C-8B71-222E5BF0A57D}"/>
              </a:ext>
            </a:extLst>
          </p:cNvPr>
          <p:cNvSpPr txBox="1"/>
          <p:nvPr/>
        </p:nvSpPr>
        <p:spPr>
          <a:xfrm>
            <a:off x="2099399" y="4484963"/>
            <a:ext cx="1310911" cy="84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latin typeface="Quicksand" pitchFamily="2" charset="77"/>
              </a:rPr>
              <a:t>LIGHT</a:t>
            </a:r>
          </a:p>
          <a:p>
            <a:pPr lvl="0"/>
            <a:r>
              <a:rPr lang="en-GB" sz="1400" dirty="0">
                <a:latin typeface="Quicksand" pitchFamily="2" charset="77"/>
              </a:rPr>
              <a:t>#717E92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C3224-8D3F-0542-A3ED-B782F91DE794}"/>
              </a:ext>
            </a:extLst>
          </p:cNvPr>
          <p:cNvSpPr txBox="1"/>
          <p:nvPr/>
        </p:nvSpPr>
        <p:spPr>
          <a:xfrm>
            <a:off x="5334865" y="1825625"/>
            <a:ext cx="1310910" cy="84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latin typeface="Quicksand" pitchFamily="2" charset="77"/>
              </a:rPr>
              <a:t>BLACK</a:t>
            </a:r>
          </a:p>
          <a:p>
            <a:pPr lvl="0"/>
            <a:r>
              <a:rPr lang="en-GB" sz="1400" dirty="0">
                <a:latin typeface="Quicksand" pitchFamily="2" charset="77"/>
              </a:rPr>
              <a:t>#000000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25D93A-9BA8-254B-96A5-76D675BA5209}"/>
              </a:ext>
            </a:extLst>
          </p:cNvPr>
          <p:cNvSpPr txBox="1"/>
          <p:nvPr/>
        </p:nvSpPr>
        <p:spPr>
          <a:xfrm>
            <a:off x="5334864" y="3155294"/>
            <a:ext cx="1310911" cy="84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latin typeface="Quicksand" pitchFamily="2" charset="77"/>
              </a:rPr>
              <a:t>LIGHT GRAY</a:t>
            </a:r>
          </a:p>
          <a:p>
            <a:pPr lvl="0"/>
            <a:r>
              <a:rPr lang="en-GB" sz="1400" dirty="0">
                <a:latin typeface="Quicksand" pitchFamily="2" charset="77"/>
              </a:rPr>
              <a:t>#E7E6E6</a:t>
            </a:r>
          </a:p>
        </p:txBody>
      </p:sp>
    </p:spTree>
    <p:extLst>
      <p:ext uri="{BB962C8B-B14F-4D97-AF65-F5344CB8AC3E}">
        <p14:creationId xmlns:p14="http://schemas.microsoft.com/office/powerpoint/2010/main" val="1511791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EA2F6-8B7E-6F4F-84C5-08C771759B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SI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676196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E1001-C3B5-8E43-8D75-D0E60C3A30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38130D-ADF7-0A49-B938-150906DD50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870489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425585-D455-FA45-8D29-F6D287352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I" dirty="0"/>
              <a:t>Item 1</a:t>
            </a:r>
          </a:p>
          <a:p>
            <a:r>
              <a:rPr lang="en-SI" dirty="0"/>
              <a:t>Item 2</a:t>
            </a:r>
          </a:p>
          <a:p>
            <a:r>
              <a:rPr lang="en-SI" dirty="0"/>
              <a:t>Item 3</a:t>
            </a:r>
          </a:p>
          <a:p>
            <a:r>
              <a:rPr lang="en-SI" dirty="0"/>
              <a:t>Item 4</a:t>
            </a:r>
          </a:p>
          <a:p>
            <a:r>
              <a:rPr lang="en-SI" dirty="0"/>
              <a:t>Item 5</a:t>
            </a:r>
          </a:p>
          <a:p>
            <a:endParaRPr lang="en-SI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AE0EEE-7E3F-5E4E-AA62-B9EB79261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145112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D0B79F-7ECE-4D4E-8BD2-88AD57CBC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SI" dirty="0"/>
              <a:t>These pages are formatted for standard presentation and you can work right in them. Save this presentation as a new document, and then make your changes right on these slides.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SI" dirty="0"/>
              <a:t>You can change the Title S</a:t>
            </a:r>
            <a:r>
              <a:rPr lang="en-GB" dirty="0"/>
              <a:t>l</a:t>
            </a:r>
            <a:r>
              <a:rPr lang="en-SI" dirty="0"/>
              <a:t>ide background picture with right-click and click format background.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FCCD13-30B3-8A49-B6D0-2632BE84B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776012" cy="1325563"/>
          </a:xfrm>
        </p:spPr>
        <p:txBody>
          <a:bodyPr/>
          <a:lstStyle/>
          <a:p>
            <a:r>
              <a:rPr lang="en-SI" dirty="0"/>
              <a:t>General formatting tips</a:t>
            </a:r>
          </a:p>
        </p:txBody>
      </p:sp>
    </p:spTree>
    <p:extLst>
      <p:ext uri="{BB962C8B-B14F-4D97-AF65-F5344CB8AC3E}">
        <p14:creationId xmlns:p14="http://schemas.microsoft.com/office/powerpoint/2010/main" val="1491163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D0B79F-7ECE-4D4E-8BD2-88AD57CBC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I" dirty="0"/>
              <a:t>Use Quicksand Bold for slide titles</a:t>
            </a:r>
          </a:p>
          <a:p>
            <a:r>
              <a:rPr lang="en-SI" dirty="0"/>
              <a:t>Use Quicksand Regular for body text</a:t>
            </a:r>
          </a:p>
          <a:p>
            <a:r>
              <a:rPr lang="en-SI" dirty="0"/>
              <a:t>In body text, use </a:t>
            </a:r>
            <a:r>
              <a:rPr lang="en-SI" b="1" dirty="0"/>
              <a:t>bold</a:t>
            </a:r>
            <a:r>
              <a:rPr lang="en-SI" dirty="0"/>
              <a:t> selectively to highlight information</a:t>
            </a:r>
          </a:p>
          <a:p>
            <a:r>
              <a:rPr lang="en-SI" dirty="0"/>
              <a:t>Use text sizes consistently from slide to slide</a:t>
            </a:r>
          </a:p>
          <a:p>
            <a:r>
              <a:rPr lang="en-SI" dirty="0"/>
              <a:t>Duplicating and editing an existing slide is a good way to create consistency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FCCD13-30B3-8A49-B6D0-2632BE84B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776012" cy="1325563"/>
          </a:xfrm>
        </p:spPr>
        <p:txBody>
          <a:bodyPr/>
          <a:lstStyle/>
          <a:p>
            <a:r>
              <a:rPr lang="en-SI" dirty="0"/>
              <a:t>General formatting tips</a:t>
            </a:r>
          </a:p>
        </p:txBody>
      </p:sp>
    </p:spTree>
    <p:extLst>
      <p:ext uri="{BB962C8B-B14F-4D97-AF65-F5344CB8AC3E}">
        <p14:creationId xmlns:p14="http://schemas.microsoft.com/office/powerpoint/2010/main" val="1013153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D0B79F-7ECE-4D4E-8BD2-88AD57CBC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I" dirty="0"/>
              <a:t>Slide title: </a:t>
            </a:r>
            <a:r>
              <a:rPr lang="en-SI" b="1" dirty="0"/>
              <a:t>Quicksand Bold</a:t>
            </a:r>
            <a:r>
              <a:rPr lang="en-SI" dirty="0"/>
              <a:t>, 40pt</a:t>
            </a:r>
          </a:p>
          <a:p>
            <a:r>
              <a:rPr lang="en-SI" dirty="0"/>
              <a:t>Slide subhead: </a:t>
            </a:r>
            <a:r>
              <a:rPr lang="en-SI" b="1" dirty="0"/>
              <a:t>Quicksand Bold</a:t>
            </a:r>
            <a:r>
              <a:rPr lang="en-SI" dirty="0"/>
              <a:t>, 24pt</a:t>
            </a:r>
          </a:p>
          <a:p>
            <a:r>
              <a:rPr lang="en-SI" dirty="0"/>
              <a:t>Body text: Quicksand Regular, 24pt</a:t>
            </a:r>
          </a:p>
          <a:p>
            <a:r>
              <a:rPr lang="en-SI" dirty="0"/>
              <a:t>Indented bullet (2nd, 3rd level): Quicksand Regular, 22pt</a:t>
            </a:r>
          </a:p>
          <a:p>
            <a:r>
              <a:rPr lang="en-SI" dirty="0"/>
              <a:t>Table and chart title: Quicksand Regular, 14pt</a:t>
            </a:r>
          </a:p>
          <a:p>
            <a:r>
              <a:rPr lang="en-SI" dirty="0"/>
              <a:t>Caption: Quicksand Regular, 14pt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FCCD13-30B3-8A49-B6D0-2632BE84B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776012" cy="1325563"/>
          </a:xfrm>
        </p:spPr>
        <p:txBody>
          <a:bodyPr/>
          <a:lstStyle/>
          <a:p>
            <a:r>
              <a:rPr lang="en-SI" dirty="0"/>
              <a:t>General formatting tips</a:t>
            </a:r>
          </a:p>
        </p:txBody>
      </p:sp>
    </p:spTree>
    <p:extLst>
      <p:ext uri="{BB962C8B-B14F-4D97-AF65-F5344CB8AC3E}">
        <p14:creationId xmlns:p14="http://schemas.microsoft.com/office/powerpoint/2010/main" val="2709185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A8F083-8615-2D43-B5D1-CF86D4A33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SI" b="1" dirty="0"/>
              <a:t>Subtitle – Quicksand Bold, 24pt</a:t>
            </a:r>
          </a:p>
          <a:p>
            <a:pPr marL="0" indent="0">
              <a:buNone/>
            </a:pPr>
            <a:endParaRPr lang="en-SI" sz="1000" dirty="0"/>
          </a:p>
          <a:p>
            <a:pPr marL="0" indent="0">
              <a:buNone/>
            </a:pPr>
            <a:r>
              <a:rPr lang="en-SI" dirty="0"/>
              <a:t>Use level 1 text without bulet as a subtitle (shown above), lead-in or a sentence/paragraph like this. Be sure to provide enough clear space between subtitle and lead-in paragraph. </a:t>
            </a:r>
          </a:p>
          <a:p>
            <a:r>
              <a:rPr lang="en-SI" dirty="0"/>
              <a:t>Make titles and subtitles limited to a single line when possible, maximum two lines</a:t>
            </a:r>
          </a:p>
          <a:p>
            <a:r>
              <a:rPr lang="en-SI" dirty="0"/>
              <a:t>Do not make long paragraphs bold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F008CC-0BB8-4048-9492-1D3499433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Slide with subtitle – put subtitle in the content area</a:t>
            </a:r>
          </a:p>
        </p:txBody>
      </p:sp>
    </p:spTree>
    <p:extLst>
      <p:ext uri="{BB962C8B-B14F-4D97-AF65-F5344CB8AC3E}">
        <p14:creationId xmlns:p14="http://schemas.microsoft.com/office/powerpoint/2010/main" val="704168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DF88B-85D6-754F-996F-4361F6B81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Two Content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3AE1A-AA83-CE48-9CD0-2123675832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SI" dirty="0"/>
              <a:t>Two Content slides have two columns, each can be used for text, tables, charts, graphics … </a:t>
            </a:r>
          </a:p>
          <a:p>
            <a:r>
              <a:rPr lang="en-GB" dirty="0"/>
              <a:t>C</a:t>
            </a:r>
            <a:r>
              <a:rPr lang="en-SI" dirty="0"/>
              <a:t>an be used with or without bullets</a:t>
            </a:r>
          </a:p>
          <a:p>
            <a:r>
              <a:rPr lang="en-SI" dirty="0"/>
              <a:t>Text sizes are the same as one column ones</a:t>
            </a:r>
          </a:p>
        </p:txBody>
      </p:sp>
      <p:graphicFrame>
        <p:nvGraphicFramePr>
          <p:cNvPr id="13" name="Content Placeholder 20">
            <a:extLst>
              <a:ext uri="{FF2B5EF4-FFF2-40B4-BE49-F238E27FC236}">
                <a16:creationId xmlns:a16="http://schemas.microsoft.com/office/drawing/2014/main" id="{3B20302B-617E-CB4B-A315-52D85D6544F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71454779"/>
              </p:ext>
            </p:extLst>
          </p:nvPr>
        </p:nvGraphicFramePr>
        <p:xfrm>
          <a:off x="5803900" y="1825625"/>
          <a:ext cx="4810125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45693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3C192-AC7C-5343-847E-29D73F701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Three content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24AF1-43E0-4745-A33E-B22F0BF9D0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SI" dirty="0"/>
              <a:t>Any of these three columns can be used for text, tables, charts, graphics … </a:t>
            </a:r>
          </a:p>
          <a:p>
            <a:r>
              <a:rPr lang="en-GB" dirty="0"/>
              <a:t>C</a:t>
            </a:r>
            <a:r>
              <a:rPr lang="en-SI" dirty="0"/>
              <a:t>an be used with or without bullets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396195-40B4-164B-A9B4-A2AE75C7D989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B68550-D59E-7C4E-A2B7-0D31CA6243E4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548611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AEE89-A149-7A46-A662-B045E14046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SI" dirty="0"/>
              <a:t>Section title is Quicksand Bold, 50pt, 2 to 3 lines maximum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2B9757-EBC6-F24C-B59A-E8C613CA5E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SI" dirty="0"/>
              <a:t>Optional section subtitle is Quicksand regular,24pt,  maximum 2 lines</a:t>
            </a:r>
          </a:p>
        </p:txBody>
      </p:sp>
    </p:spTree>
    <p:extLst>
      <p:ext uri="{BB962C8B-B14F-4D97-AF65-F5344CB8AC3E}">
        <p14:creationId xmlns:p14="http://schemas.microsoft.com/office/powerpoint/2010/main" val="2399765722"/>
      </p:ext>
    </p:extLst>
  </p:cSld>
  <p:clrMapOvr>
    <a:masterClrMapping/>
  </p:clrMapOvr>
</p:sld>
</file>

<file path=ppt/theme/theme1.xml><?xml version="1.0" encoding="utf-8"?>
<a:theme xmlns:a="http://schemas.openxmlformats.org/drawingml/2006/main" name="Alpine Workshop 2021">
  <a:themeElements>
    <a:clrScheme name="Alpine Workshop 2022">
      <a:dk1>
        <a:srgbClr val="000000"/>
      </a:dk1>
      <a:lt1>
        <a:srgbClr val="FFFFFF"/>
      </a:lt1>
      <a:dk2>
        <a:srgbClr val="A7A9AA"/>
      </a:dk2>
      <a:lt2>
        <a:srgbClr val="E7E6E6"/>
      </a:lt2>
      <a:accent1>
        <a:srgbClr val="384351"/>
      </a:accent1>
      <a:accent2>
        <a:srgbClr val="717E92"/>
      </a:accent2>
      <a:accent3>
        <a:srgbClr val="485C7B"/>
      </a:accent3>
      <a:accent4>
        <a:srgbClr val="000000"/>
      </a:accent4>
      <a:accent5>
        <a:srgbClr val="EEEEEE"/>
      </a:accent5>
      <a:accent6>
        <a:srgbClr val="456489"/>
      </a:accent6>
      <a:hlink>
        <a:srgbClr val="0563C1"/>
      </a:hlink>
      <a:folHlink>
        <a:srgbClr val="954F72"/>
      </a:folHlink>
    </a:clrScheme>
    <a:fontScheme name="Quicksand - Alpine Workshop">
      <a:majorFont>
        <a:latin typeface="Quicksand Bold"/>
        <a:ea typeface=""/>
        <a:cs typeface=""/>
      </a:majorFont>
      <a:minorFont>
        <a:latin typeface="Quicks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5. Alpine Workshop template" id="{697B2E86-9978-2C48-9B17-E5809CF8DBA1}" vid="{0DB6BF68-E955-2F45-BF81-5EBF1649202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9F7366438B724194F449F34851571E" ma:contentTypeVersion="6" ma:contentTypeDescription="Create a new document." ma:contentTypeScope="" ma:versionID="41af34e181b2fd7062c1d4b036bac72c">
  <xsd:schema xmlns:xsd="http://www.w3.org/2001/XMLSchema" xmlns:xs="http://www.w3.org/2001/XMLSchema" xmlns:p="http://schemas.microsoft.com/office/2006/metadata/properties" xmlns:ns2="a6fa4ae7-5e6d-4b5d-96fb-b8a8c34c597c" targetNamespace="http://schemas.microsoft.com/office/2006/metadata/properties" ma:root="true" ma:fieldsID="cdbe9ed907a021162fd6091e88808d43" ns2:_="">
    <xsd:import namespace="a6fa4ae7-5e6d-4b5d-96fb-b8a8c34c597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fa4ae7-5e6d-4b5d-96fb-b8a8c34c59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DA616E-C414-4F2B-B4D3-C50A11DD086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1434451-DFB5-4975-A886-42276C89C9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1FCAD8-5190-4921-AF00-381C0A4C24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6fa4ae7-5e6d-4b5d-96fb-b8a8c34c59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15-alpine-workshop-template</Template>
  <TotalTime>0</TotalTime>
  <Words>468</Words>
  <Application>Microsoft Office PowerPoint</Application>
  <PresentationFormat>Widescreen</PresentationFormat>
  <Paragraphs>93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Quicksand</vt:lpstr>
      <vt:lpstr>Alpine Workshop 2021</vt:lpstr>
      <vt:lpstr>Title is Quicksand Bold, 50pt, 2 to 3 lines maximum</vt:lpstr>
      <vt:lpstr>Agenda</vt:lpstr>
      <vt:lpstr>General formatting tips</vt:lpstr>
      <vt:lpstr>General formatting tips</vt:lpstr>
      <vt:lpstr>General formatting tips</vt:lpstr>
      <vt:lpstr>Slide with subtitle – put subtitle in the content area</vt:lpstr>
      <vt:lpstr>Two Content slide</vt:lpstr>
      <vt:lpstr>Three content slide</vt:lpstr>
      <vt:lpstr>Section title is Quicksand Bold, 50pt, 2 to 3 lines maximum</vt:lpstr>
      <vt:lpstr>Graphics</vt:lpstr>
      <vt:lpstr>Table</vt:lpstr>
      <vt:lpstr>Stacked chart and bar chart</vt:lpstr>
      <vt:lpstr>Color palette</vt:lpstr>
      <vt:lpstr>Thank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is Quicksand Bold, 50pt, 2 to 3 lines maximum</dc:title>
  <dc:creator>Katharina Huckemeyer</dc:creator>
  <cp:lastModifiedBy>Katharina Huckemeyer</cp:lastModifiedBy>
  <cp:revision>1</cp:revision>
  <dcterms:created xsi:type="dcterms:W3CDTF">2022-08-21T08:33:17Z</dcterms:created>
  <dcterms:modified xsi:type="dcterms:W3CDTF">2022-08-21T08:34:02Z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0x010100399F7366438B724194F449F34851571E</vt:lpwstr>
  </property>
</Properties>
</file>